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79" r:id="rId2"/>
  </p:sldMasterIdLst>
  <p:notesMasterIdLst>
    <p:notesMasterId r:id="rId9"/>
  </p:notesMasterIdLst>
  <p:sldIdLst>
    <p:sldId id="364" r:id="rId3"/>
    <p:sldId id="309" r:id="rId4"/>
    <p:sldId id="307" r:id="rId5"/>
    <p:sldId id="258" r:id="rId6"/>
    <p:sldId id="320" r:id="rId7"/>
    <p:sldId id="351" r:id="rId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6373" autoAdjust="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63D9624-94F7-43EE-8459-8D8A415D50CD}" type="datetimeFigureOut">
              <a:rPr lang="ar-EG" smtClean="0"/>
              <a:pPr/>
              <a:t>06/08/1441</a:t>
            </a:fld>
            <a:endParaRPr lang="ar-EG"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EG" dirty="0"/>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C6D887C-0EC5-4718-8A20-0CA3DCC32510}" type="slidenum">
              <a:rPr lang="ar-EG" smtClean="0"/>
              <a:pPr/>
              <a:t>‹#›</a:t>
            </a:fld>
            <a:endParaRPr lang="ar-EG" dirty="0"/>
          </a:p>
        </p:txBody>
      </p:sp>
    </p:spTree>
    <p:extLst>
      <p:ext uri="{BB962C8B-B14F-4D97-AF65-F5344CB8AC3E}">
        <p14:creationId xmlns:p14="http://schemas.microsoft.com/office/powerpoint/2010/main" val="21623918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E64FC29-3D18-40EE-B0D5-00AAC6BF7963}" type="slidenum">
              <a:rPr lang="en-US"/>
              <a:pPr/>
              <a:t>4</a:t>
            </a:fld>
            <a:endParaRPr lang="en-US"/>
          </a:p>
        </p:txBody>
      </p:sp>
      <p:sp>
        <p:nvSpPr>
          <p:cNvPr id="22531" name="Rectangle 2"/>
          <p:cNvSpPr>
            <a:spLocks noGrp="1" noRot="1" noChangeAspect="1" noChangeArrowheads="1" noTextEdit="1"/>
          </p:cNvSpPr>
          <p:nvPr>
            <p:ph type="sldImg"/>
          </p:nvPr>
        </p:nvSpPr>
        <p:spPr>
          <a:xfrm>
            <a:off x="1144588" y="687388"/>
            <a:ext cx="4568825" cy="3425825"/>
          </a:xfrm>
          <a:solidFill>
            <a:srgbClr val="FFFFFF"/>
          </a:solidFill>
          <a:ln w="12700" cap="flat"/>
        </p:spPr>
      </p:sp>
      <p:sp>
        <p:nvSpPr>
          <p:cNvPr id="22532" name="Rectangle 3"/>
          <p:cNvSpPr>
            <a:spLocks noGrp="1" noChangeArrowheads="1"/>
          </p:cNvSpPr>
          <p:nvPr>
            <p:ph type="body" idx="1"/>
          </p:nvPr>
        </p:nvSpPr>
        <p:spPr>
          <a:noFill/>
          <a:ln/>
        </p:spPr>
        <p:txBody>
          <a:bodyPr lIns="92075" tIns="46038" rIns="92075" bIns="46038"/>
          <a:lstStyle/>
          <a:p>
            <a:pPr eaLnBrk="1" hangingPunct="1"/>
            <a:endParaRPr lang="ar-EG" dirty="0" smtClean="0">
              <a:latin typeface="Times New Roman" pitchFamily="18" charset="0"/>
            </a:endParaRPr>
          </a:p>
        </p:txBody>
      </p:sp>
    </p:spTree>
    <p:extLst>
      <p:ext uri="{BB962C8B-B14F-4D97-AF65-F5344CB8AC3E}">
        <p14:creationId xmlns:p14="http://schemas.microsoft.com/office/powerpoint/2010/main" val="2922570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ar-EG" dirty="0"/>
          </a:p>
        </p:txBody>
      </p:sp>
      <p:sp>
        <p:nvSpPr>
          <p:cNvPr id="4" name="Date Placeholder 3"/>
          <p:cNvSpPr>
            <a:spLocks noGrp="1"/>
          </p:cNvSpPr>
          <p:nvPr>
            <p:ph type="dt" sz="half" idx="10"/>
          </p:nvPr>
        </p:nvSpPr>
        <p:spPr/>
        <p:txBody>
          <a:bodyPr/>
          <a:lstStyle>
            <a:lvl1pPr>
              <a:defRPr/>
            </a:lvl1pPr>
          </a:lstStyle>
          <a:p>
            <a:fld id="{E87C6E89-5F44-4BF4-9993-536F63D48FB4}" type="datetimeFigureOut">
              <a:rPr lang="ar-EG" smtClean="0"/>
              <a:pPr/>
              <a:t>06/08/1441</a:t>
            </a:fld>
            <a:endParaRPr lang="ar-EG" dirty="0"/>
          </a:p>
        </p:txBody>
      </p:sp>
      <p:sp>
        <p:nvSpPr>
          <p:cNvPr id="5" name="Footer Placeholder 4"/>
          <p:cNvSpPr>
            <a:spLocks noGrp="1"/>
          </p:cNvSpPr>
          <p:nvPr>
            <p:ph type="ftr" sz="quarter" idx="11"/>
          </p:nvPr>
        </p:nvSpPr>
        <p:spPr/>
        <p:txBody>
          <a:bodyPr/>
          <a:lstStyle>
            <a:lvl1pPr>
              <a:defRPr/>
            </a:lvl1pPr>
          </a:lstStyle>
          <a:p>
            <a:endParaRPr lang="ar-EG" dirty="0"/>
          </a:p>
        </p:txBody>
      </p:sp>
      <p:sp>
        <p:nvSpPr>
          <p:cNvPr id="6" name="Slide Number Placeholder 5"/>
          <p:cNvSpPr>
            <a:spLocks noGrp="1"/>
          </p:cNvSpPr>
          <p:nvPr>
            <p:ph type="sldNum" sz="quarter" idx="12"/>
          </p:nvPr>
        </p:nvSpPr>
        <p:spPr/>
        <p:txBody>
          <a:bodyPr/>
          <a:lstStyle>
            <a:lvl1pPr>
              <a:defRPr/>
            </a:lvl1pPr>
          </a:lstStyle>
          <a:p>
            <a:fld id="{A3619959-1BCD-4081-96CE-3EE175E9F9F6}" type="slidenum">
              <a:rPr lang="ar-EG" smtClean="0"/>
              <a:pPr/>
              <a:t>‹#›</a:t>
            </a:fld>
            <a:endParaRPr lang="ar-E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EG" dirty="0"/>
          </a:p>
        </p:txBody>
      </p:sp>
      <p:sp>
        <p:nvSpPr>
          <p:cNvPr id="4" name="Date Placeholder 3"/>
          <p:cNvSpPr>
            <a:spLocks noGrp="1"/>
          </p:cNvSpPr>
          <p:nvPr>
            <p:ph type="dt" sz="half" idx="10"/>
          </p:nvPr>
        </p:nvSpPr>
        <p:spPr/>
        <p:txBody>
          <a:bodyPr/>
          <a:lstStyle>
            <a:lvl1pPr>
              <a:defRPr/>
            </a:lvl1pPr>
          </a:lstStyle>
          <a:p>
            <a:fld id="{E87C6E89-5F44-4BF4-9993-536F63D48FB4}" type="datetimeFigureOut">
              <a:rPr lang="ar-EG" smtClean="0"/>
              <a:pPr/>
              <a:t>06/08/1441</a:t>
            </a:fld>
            <a:endParaRPr lang="ar-EG" dirty="0"/>
          </a:p>
        </p:txBody>
      </p:sp>
      <p:sp>
        <p:nvSpPr>
          <p:cNvPr id="5" name="Footer Placeholder 4"/>
          <p:cNvSpPr>
            <a:spLocks noGrp="1"/>
          </p:cNvSpPr>
          <p:nvPr>
            <p:ph type="ftr" sz="quarter" idx="11"/>
          </p:nvPr>
        </p:nvSpPr>
        <p:spPr/>
        <p:txBody>
          <a:bodyPr/>
          <a:lstStyle>
            <a:lvl1pPr>
              <a:defRPr/>
            </a:lvl1pPr>
          </a:lstStyle>
          <a:p>
            <a:endParaRPr lang="ar-EG" dirty="0"/>
          </a:p>
        </p:txBody>
      </p:sp>
      <p:sp>
        <p:nvSpPr>
          <p:cNvPr id="6" name="Slide Number Placeholder 5"/>
          <p:cNvSpPr>
            <a:spLocks noGrp="1"/>
          </p:cNvSpPr>
          <p:nvPr>
            <p:ph type="sldNum" sz="quarter" idx="12"/>
          </p:nvPr>
        </p:nvSpPr>
        <p:spPr/>
        <p:txBody>
          <a:bodyPr/>
          <a:lstStyle>
            <a:lvl1pPr>
              <a:defRPr/>
            </a:lvl1pPr>
          </a:lstStyle>
          <a:p>
            <a:fld id="{A3619959-1BCD-4081-96CE-3EE175E9F9F6}" type="slidenum">
              <a:rPr lang="ar-EG" smtClean="0"/>
              <a:pPr/>
              <a:t>‹#›</a:t>
            </a:fld>
            <a:endParaRPr lang="ar-EG"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EG" dirty="0"/>
          </a:p>
        </p:txBody>
      </p:sp>
      <p:sp>
        <p:nvSpPr>
          <p:cNvPr id="4" name="Date Placeholder 3"/>
          <p:cNvSpPr>
            <a:spLocks noGrp="1"/>
          </p:cNvSpPr>
          <p:nvPr>
            <p:ph type="dt" sz="half" idx="10"/>
          </p:nvPr>
        </p:nvSpPr>
        <p:spPr/>
        <p:txBody>
          <a:bodyPr/>
          <a:lstStyle>
            <a:lvl1pPr>
              <a:defRPr/>
            </a:lvl1pPr>
          </a:lstStyle>
          <a:p>
            <a:fld id="{E87C6E89-5F44-4BF4-9993-536F63D48FB4}" type="datetimeFigureOut">
              <a:rPr lang="ar-EG" smtClean="0"/>
              <a:pPr/>
              <a:t>06/08/1441</a:t>
            </a:fld>
            <a:endParaRPr lang="ar-EG" dirty="0"/>
          </a:p>
        </p:txBody>
      </p:sp>
      <p:sp>
        <p:nvSpPr>
          <p:cNvPr id="5" name="Footer Placeholder 4"/>
          <p:cNvSpPr>
            <a:spLocks noGrp="1"/>
          </p:cNvSpPr>
          <p:nvPr>
            <p:ph type="ftr" sz="quarter" idx="11"/>
          </p:nvPr>
        </p:nvSpPr>
        <p:spPr/>
        <p:txBody>
          <a:bodyPr/>
          <a:lstStyle>
            <a:lvl1pPr>
              <a:defRPr/>
            </a:lvl1pPr>
          </a:lstStyle>
          <a:p>
            <a:endParaRPr lang="ar-EG" dirty="0"/>
          </a:p>
        </p:txBody>
      </p:sp>
      <p:sp>
        <p:nvSpPr>
          <p:cNvPr id="6" name="Slide Number Placeholder 5"/>
          <p:cNvSpPr>
            <a:spLocks noGrp="1"/>
          </p:cNvSpPr>
          <p:nvPr>
            <p:ph type="sldNum" sz="quarter" idx="12"/>
          </p:nvPr>
        </p:nvSpPr>
        <p:spPr/>
        <p:txBody>
          <a:bodyPr/>
          <a:lstStyle>
            <a:lvl1pPr>
              <a:defRPr/>
            </a:lvl1pPr>
          </a:lstStyle>
          <a:p>
            <a:fld id="{A3619959-1BCD-4081-96CE-3EE175E9F9F6}" type="slidenum">
              <a:rPr lang="ar-EG" smtClean="0"/>
              <a:pPr/>
              <a:t>‹#›</a:t>
            </a:fld>
            <a:endParaRPr lang="ar-EG"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17" name="Footer Placeholder 16"/>
          <p:cNvSpPr>
            <a:spLocks noGrp="1"/>
          </p:cNvSpPr>
          <p:nvPr>
            <p:ph type="ftr" sz="quarter" idx="11"/>
          </p:nvPr>
        </p:nvSpPr>
        <p:spPr/>
        <p:txBody>
          <a:bodyPr/>
          <a:lstStyle/>
          <a:p>
            <a:endParaRPr lang="ar-EG">
              <a:solidFill>
                <a:prstClr val="black">
                  <a:shade val="50000"/>
                </a:prstClr>
              </a:solidFill>
            </a:endParaRPr>
          </a:p>
        </p:txBody>
      </p:sp>
      <p:sp>
        <p:nvSpPr>
          <p:cNvPr id="29" name="Slide Number Placeholder 28"/>
          <p:cNvSpPr>
            <a:spLocks noGrp="1"/>
          </p:cNvSpPr>
          <p:nvPr>
            <p:ph type="sldNum" sz="quarter" idx="12"/>
          </p:nvPr>
        </p:nvSpPr>
        <p:spPr/>
        <p:txBody>
          <a:body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1370619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5" name="Footer Placeholder 4"/>
          <p:cNvSpPr>
            <a:spLocks noGrp="1"/>
          </p:cNvSpPr>
          <p:nvPr>
            <p:ph type="ftr" sz="quarter" idx="11"/>
          </p:nvPr>
        </p:nvSpPr>
        <p:spPr/>
        <p:txBody>
          <a:bodyPr/>
          <a:lstStyle/>
          <a:p>
            <a:endParaRPr lang="ar-EG">
              <a:solidFill>
                <a:prstClr val="black">
                  <a:shade val="50000"/>
                </a:prstClr>
              </a:solidFill>
            </a:endParaRPr>
          </a:p>
        </p:txBody>
      </p:sp>
      <p:sp>
        <p:nvSpPr>
          <p:cNvPr id="6" name="Slide Number Placeholder 5"/>
          <p:cNvSpPr>
            <a:spLocks noGrp="1"/>
          </p:cNvSpPr>
          <p:nvPr>
            <p:ph type="sldNum" sz="quarter" idx="12"/>
          </p:nvPr>
        </p:nvSpPr>
        <p:spPr/>
        <p:txBody>
          <a:body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Tree>
    <p:extLst>
      <p:ext uri="{BB962C8B-B14F-4D97-AF65-F5344CB8AC3E}">
        <p14:creationId xmlns:p14="http://schemas.microsoft.com/office/powerpoint/2010/main" val="1717743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5" name="Footer Placeholder 4"/>
          <p:cNvSpPr>
            <a:spLocks noGrp="1"/>
          </p:cNvSpPr>
          <p:nvPr>
            <p:ph type="ftr" sz="quarter" idx="11"/>
          </p:nvPr>
        </p:nvSpPr>
        <p:spPr/>
        <p:txBody>
          <a:bodyPr/>
          <a:lstStyle/>
          <a:p>
            <a:endParaRPr lang="ar-EG">
              <a:solidFill>
                <a:prstClr val="black">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Tree>
    <p:extLst>
      <p:ext uri="{BB962C8B-B14F-4D97-AF65-F5344CB8AC3E}">
        <p14:creationId xmlns:p14="http://schemas.microsoft.com/office/powerpoint/2010/main" val="1846163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6" name="Footer Placeholder 5"/>
          <p:cNvSpPr>
            <a:spLocks noGrp="1"/>
          </p:cNvSpPr>
          <p:nvPr>
            <p:ph type="ftr" sz="quarter" idx="11"/>
          </p:nvPr>
        </p:nvSpPr>
        <p:spPr/>
        <p:txBody>
          <a:bodyPr/>
          <a:lstStyle/>
          <a:p>
            <a:endParaRPr lang="ar-EG">
              <a:solidFill>
                <a:prstClr val="black">
                  <a:shade val="50000"/>
                </a:prstClr>
              </a:solidFill>
            </a:endParaRPr>
          </a:p>
        </p:txBody>
      </p:sp>
      <p:sp>
        <p:nvSpPr>
          <p:cNvPr id="7" name="Slide Number Placeholder 6"/>
          <p:cNvSpPr>
            <a:spLocks noGrp="1"/>
          </p:cNvSpPr>
          <p:nvPr>
            <p:ph type="sldNum" sz="quarter" idx="12"/>
          </p:nvPr>
        </p:nvSpPr>
        <p:spPr/>
        <p:txBody>
          <a:body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Tree>
    <p:extLst>
      <p:ext uri="{BB962C8B-B14F-4D97-AF65-F5344CB8AC3E}">
        <p14:creationId xmlns:p14="http://schemas.microsoft.com/office/powerpoint/2010/main" val="1510882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8" name="Footer Placeholder 7"/>
          <p:cNvSpPr>
            <a:spLocks noGrp="1"/>
          </p:cNvSpPr>
          <p:nvPr>
            <p:ph type="ftr" sz="quarter" idx="11"/>
          </p:nvPr>
        </p:nvSpPr>
        <p:spPr/>
        <p:txBody>
          <a:bodyPr/>
          <a:lstStyle/>
          <a:p>
            <a:endParaRPr lang="ar-EG">
              <a:solidFill>
                <a:prstClr val="black">
                  <a:shade val="50000"/>
                </a:prstClr>
              </a:solidFill>
            </a:endParaRPr>
          </a:p>
        </p:txBody>
      </p:sp>
      <p:sp>
        <p:nvSpPr>
          <p:cNvPr id="9" name="Slide Number Placeholder 8"/>
          <p:cNvSpPr>
            <a:spLocks noGrp="1"/>
          </p:cNvSpPr>
          <p:nvPr>
            <p:ph type="sldNum" sz="quarter" idx="12"/>
          </p:nvPr>
        </p:nvSpPr>
        <p:spPr/>
        <p:txBody>
          <a:body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Tree>
    <p:extLst>
      <p:ext uri="{BB962C8B-B14F-4D97-AF65-F5344CB8AC3E}">
        <p14:creationId xmlns:p14="http://schemas.microsoft.com/office/powerpoint/2010/main" val="2071362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4" name="Footer Placeholder 3"/>
          <p:cNvSpPr>
            <a:spLocks noGrp="1"/>
          </p:cNvSpPr>
          <p:nvPr>
            <p:ph type="ftr" sz="quarter" idx="11"/>
          </p:nvPr>
        </p:nvSpPr>
        <p:spPr/>
        <p:txBody>
          <a:bodyPr/>
          <a:lstStyle/>
          <a:p>
            <a:endParaRPr lang="ar-EG">
              <a:solidFill>
                <a:prstClr val="black">
                  <a:shade val="50000"/>
                </a:prstClr>
              </a:solidFill>
            </a:endParaRPr>
          </a:p>
        </p:txBody>
      </p:sp>
      <p:sp>
        <p:nvSpPr>
          <p:cNvPr id="5" name="Slide Number Placeholder 4"/>
          <p:cNvSpPr>
            <a:spLocks noGrp="1"/>
          </p:cNvSpPr>
          <p:nvPr>
            <p:ph type="sldNum" sz="quarter" idx="12"/>
          </p:nvPr>
        </p:nvSpPr>
        <p:spPr/>
        <p:txBody>
          <a:body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Tree>
    <p:extLst>
      <p:ext uri="{BB962C8B-B14F-4D97-AF65-F5344CB8AC3E}">
        <p14:creationId xmlns:p14="http://schemas.microsoft.com/office/powerpoint/2010/main" val="2914789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3" name="Footer Placeholder 2"/>
          <p:cNvSpPr>
            <a:spLocks noGrp="1"/>
          </p:cNvSpPr>
          <p:nvPr>
            <p:ph type="ftr" sz="quarter" idx="11"/>
          </p:nvPr>
        </p:nvSpPr>
        <p:spPr/>
        <p:txBody>
          <a:bodyPr/>
          <a:lstStyle/>
          <a:p>
            <a:endParaRPr lang="ar-EG">
              <a:solidFill>
                <a:prstClr val="black">
                  <a:shade val="50000"/>
                </a:prstClr>
              </a:solidFill>
            </a:endParaRPr>
          </a:p>
        </p:txBody>
      </p:sp>
      <p:sp>
        <p:nvSpPr>
          <p:cNvPr id="4" name="Slide Number Placeholder 3"/>
          <p:cNvSpPr>
            <a:spLocks noGrp="1"/>
          </p:cNvSpPr>
          <p:nvPr>
            <p:ph type="sldNum" sz="quarter" idx="12"/>
          </p:nvPr>
        </p:nvSpPr>
        <p:spPr/>
        <p:txBody>
          <a:body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Tree>
    <p:extLst>
      <p:ext uri="{BB962C8B-B14F-4D97-AF65-F5344CB8AC3E}">
        <p14:creationId xmlns:p14="http://schemas.microsoft.com/office/powerpoint/2010/main" val="19637400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6" name="Footer Placeholder 5"/>
          <p:cNvSpPr>
            <a:spLocks noGrp="1"/>
          </p:cNvSpPr>
          <p:nvPr>
            <p:ph type="ftr" sz="quarter" idx="11"/>
          </p:nvPr>
        </p:nvSpPr>
        <p:spPr/>
        <p:txBody>
          <a:bodyPr/>
          <a:lstStyle/>
          <a:p>
            <a:endParaRPr lang="ar-EG">
              <a:solidFill>
                <a:prstClr val="black">
                  <a:shade val="50000"/>
                </a:prstClr>
              </a:solidFill>
            </a:endParaRPr>
          </a:p>
        </p:txBody>
      </p:sp>
      <p:sp>
        <p:nvSpPr>
          <p:cNvPr id="7" name="Slide Number Placeholder 6"/>
          <p:cNvSpPr>
            <a:spLocks noGrp="1"/>
          </p:cNvSpPr>
          <p:nvPr>
            <p:ph type="sldNum" sz="quarter" idx="12"/>
          </p:nvPr>
        </p:nvSpPr>
        <p:spPr/>
        <p:txBody>
          <a:body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Tree>
    <p:extLst>
      <p:ext uri="{BB962C8B-B14F-4D97-AF65-F5344CB8AC3E}">
        <p14:creationId xmlns:p14="http://schemas.microsoft.com/office/powerpoint/2010/main" val="83793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EG" dirty="0"/>
          </a:p>
        </p:txBody>
      </p:sp>
      <p:sp>
        <p:nvSpPr>
          <p:cNvPr id="4" name="Date Placeholder 3"/>
          <p:cNvSpPr>
            <a:spLocks noGrp="1"/>
          </p:cNvSpPr>
          <p:nvPr>
            <p:ph type="dt" sz="half" idx="10"/>
          </p:nvPr>
        </p:nvSpPr>
        <p:spPr/>
        <p:txBody>
          <a:bodyPr/>
          <a:lstStyle>
            <a:lvl1pPr>
              <a:defRPr/>
            </a:lvl1pPr>
          </a:lstStyle>
          <a:p>
            <a:fld id="{E87C6E89-5F44-4BF4-9993-536F63D48FB4}" type="datetimeFigureOut">
              <a:rPr lang="ar-EG" smtClean="0"/>
              <a:pPr/>
              <a:t>06/08/1441</a:t>
            </a:fld>
            <a:endParaRPr lang="ar-EG" dirty="0"/>
          </a:p>
        </p:txBody>
      </p:sp>
      <p:sp>
        <p:nvSpPr>
          <p:cNvPr id="5" name="Footer Placeholder 4"/>
          <p:cNvSpPr>
            <a:spLocks noGrp="1"/>
          </p:cNvSpPr>
          <p:nvPr>
            <p:ph type="ftr" sz="quarter" idx="11"/>
          </p:nvPr>
        </p:nvSpPr>
        <p:spPr/>
        <p:txBody>
          <a:bodyPr/>
          <a:lstStyle>
            <a:lvl1pPr>
              <a:defRPr/>
            </a:lvl1pPr>
          </a:lstStyle>
          <a:p>
            <a:endParaRPr lang="ar-EG" dirty="0"/>
          </a:p>
        </p:txBody>
      </p:sp>
      <p:sp>
        <p:nvSpPr>
          <p:cNvPr id="6" name="Slide Number Placeholder 5"/>
          <p:cNvSpPr>
            <a:spLocks noGrp="1"/>
          </p:cNvSpPr>
          <p:nvPr>
            <p:ph type="sldNum" sz="quarter" idx="12"/>
          </p:nvPr>
        </p:nvSpPr>
        <p:spPr/>
        <p:txBody>
          <a:bodyPr/>
          <a:lstStyle>
            <a:lvl1pPr>
              <a:defRPr/>
            </a:lvl1pPr>
          </a:lstStyle>
          <a:p>
            <a:fld id="{A3619959-1BCD-4081-96CE-3EE175E9F9F6}" type="slidenum">
              <a:rPr lang="ar-EG" smtClean="0"/>
              <a:pPr/>
              <a:t>‹#›</a:t>
            </a:fld>
            <a:endParaRPr lang="ar-EG"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6" name="Footer Placeholder 5"/>
          <p:cNvSpPr>
            <a:spLocks noGrp="1"/>
          </p:cNvSpPr>
          <p:nvPr>
            <p:ph type="ftr" sz="quarter" idx="11"/>
          </p:nvPr>
        </p:nvSpPr>
        <p:spPr/>
        <p:txBody>
          <a:bodyPr/>
          <a:lstStyle/>
          <a:p>
            <a:endParaRPr lang="ar-EG">
              <a:solidFill>
                <a:prstClr val="black">
                  <a:shade val="50000"/>
                </a:prstClr>
              </a:solidFill>
            </a:endParaRPr>
          </a:p>
        </p:txBody>
      </p:sp>
      <p:sp>
        <p:nvSpPr>
          <p:cNvPr id="7" name="Slide Number Placeholder 6"/>
          <p:cNvSpPr>
            <a:spLocks noGrp="1"/>
          </p:cNvSpPr>
          <p:nvPr>
            <p:ph type="sldNum" sz="quarter" idx="12"/>
          </p:nvPr>
        </p:nvSpPr>
        <p:spPr/>
        <p:txBody>
          <a:body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Tree>
    <p:extLst>
      <p:ext uri="{BB962C8B-B14F-4D97-AF65-F5344CB8AC3E}">
        <p14:creationId xmlns:p14="http://schemas.microsoft.com/office/powerpoint/2010/main" val="3611859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5" name="Footer Placeholder 4"/>
          <p:cNvSpPr>
            <a:spLocks noGrp="1"/>
          </p:cNvSpPr>
          <p:nvPr>
            <p:ph type="ftr" sz="quarter" idx="11"/>
          </p:nvPr>
        </p:nvSpPr>
        <p:spPr/>
        <p:txBody>
          <a:bodyPr/>
          <a:lstStyle/>
          <a:p>
            <a:endParaRPr lang="ar-EG">
              <a:solidFill>
                <a:prstClr val="black">
                  <a:shade val="50000"/>
                </a:prstClr>
              </a:solidFill>
            </a:endParaRPr>
          </a:p>
        </p:txBody>
      </p:sp>
      <p:sp>
        <p:nvSpPr>
          <p:cNvPr id="6" name="Slide Number Placeholder 5"/>
          <p:cNvSpPr>
            <a:spLocks noGrp="1"/>
          </p:cNvSpPr>
          <p:nvPr>
            <p:ph type="sldNum" sz="quarter" idx="12"/>
          </p:nvPr>
        </p:nvSpPr>
        <p:spPr/>
        <p:txBody>
          <a:body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Tree>
    <p:extLst>
      <p:ext uri="{BB962C8B-B14F-4D97-AF65-F5344CB8AC3E}">
        <p14:creationId xmlns:p14="http://schemas.microsoft.com/office/powerpoint/2010/main" val="999492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5" name="Footer Placeholder 4"/>
          <p:cNvSpPr>
            <a:spLocks noGrp="1"/>
          </p:cNvSpPr>
          <p:nvPr>
            <p:ph type="ftr" sz="quarter" idx="11"/>
          </p:nvPr>
        </p:nvSpPr>
        <p:spPr/>
        <p:txBody>
          <a:bodyPr/>
          <a:lstStyle/>
          <a:p>
            <a:endParaRPr lang="ar-EG">
              <a:solidFill>
                <a:prstClr val="black">
                  <a:shade val="50000"/>
                </a:prstClr>
              </a:solidFill>
            </a:endParaRPr>
          </a:p>
        </p:txBody>
      </p:sp>
      <p:sp>
        <p:nvSpPr>
          <p:cNvPr id="6" name="Slide Number Placeholder 5"/>
          <p:cNvSpPr>
            <a:spLocks noGrp="1"/>
          </p:cNvSpPr>
          <p:nvPr>
            <p:ph type="sldNum" sz="quarter" idx="12"/>
          </p:nvPr>
        </p:nvSpPr>
        <p:spPr/>
        <p:txBody>
          <a:body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Tree>
    <p:extLst>
      <p:ext uri="{BB962C8B-B14F-4D97-AF65-F5344CB8AC3E}">
        <p14:creationId xmlns:p14="http://schemas.microsoft.com/office/powerpoint/2010/main" val="2824063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87C6E89-5F44-4BF4-9993-536F63D48FB4}" type="datetimeFigureOut">
              <a:rPr lang="ar-EG" smtClean="0"/>
              <a:pPr/>
              <a:t>06/08/1441</a:t>
            </a:fld>
            <a:endParaRPr lang="ar-EG" dirty="0"/>
          </a:p>
        </p:txBody>
      </p:sp>
      <p:sp>
        <p:nvSpPr>
          <p:cNvPr id="5" name="Footer Placeholder 4"/>
          <p:cNvSpPr>
            <a:spLocks noGrp="1"/>
          </p:cNvSpPr>
          <p:nvPr>
            <p:ph type="ftr" sz="quarter" idx="11"/>
          </p:nvPr>
        </p:nvSpPr>
        <p:spPr/>
        <p:txBody>
          <a:bodyPr/>
          <a:lstStyle>
            <a:lvl1pPr>
              <a:defRPr/>
            </a:lvl1pPr>
          </a:lstStyle>
          <a:p>
            <a:endParaRPr lang="ar-EG" dirty="0"/>
          </a:p>
        </p:txBody>
      </p:sp>
      <p:sp>
        <p:nvSpPr>
          <p:cNvPr id="6" name="Slide Number Placeholder 5"/>
          <p:cNvSpPr>
            <a:spLocks noGrp="1"/>
          </p:cNvSpPr>
          <p:nvPr>
            <p:ph type="sldNum" sz="quarter" idx="12"/>
          </p:nvPr>
        </p:nvSpPr>
        <p:spPr/>
        <p:txBody>
          <a:bodyPr/>
          <a:lstStyle>
            <a:lvl1pPr>
              <a:defRPr/>
            </a:lvl1pPr>
          </a:lstStyle>
          <a:p>
            <a:fld id="{A3619959-1BCD-4081-96CE-3EE175E9F9F6}" type="slidenum">
              <a:rPr lang="ar-EG" smtClean="0"/>
              <a:pPr/>
              <a:t>‹#›</a:t>
            </a:fld>
            <a:endParaRPr lang="ar-EG"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EG"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EG" dirty="0"/>
          </a:p>
        </p:txBody>
      </p:sp>
      <p:sp>
        <p:nvSpPr>
          <p:cNvPr id="5" name="Date Placeholder 4"/>
          <p:cNvSpPr>
            <a:spLocks noGrp="1"/>
          </p:cNvSpPr>
          <p:nvPr>
            <p:ph type="dt" sz="half" idx="10"/>
          </p:nvPr>
        </p:nvSpPr>
        <p:spPr/>
        <p:txBody>
          <a:bodyPr/>
          <a:lstStyle>
            <a:lvl1pPr>
              <a:defRPr/>
            </a:lvl1pPr>
          </a:lstStyle>
          <a:p>
            <a:fld id="{E87C6E89-5F44-4BF4-9993-536F63D48FB4}" type="datetimeFigureOut">
              <a:rPr lang="ar-EG" smtClean="0"/>
              <a:pPr/>
              <a:t>06/08/1441</a:t>
            </a:fld>
            <a:endParaRPr lang="ar-EG" dirty="0"/>
          </a:p>
        </p:txBody>
      </p:sp>
      <p:sp>
        <p:nvSpPr>
          <p:cNvPr id="6" name="Footer Placeholder 5"/>
          <p:cNvSpPr>
            <a:spLocks noGrp="1"/>
          </p:cNvSpPr>
          <p:nvPr>
            <p:ph type="ftr" sz="quarter" idx="11"/>
          </p:nvPr>
        </p:nvSpPr>
        <p:spPr/>
        <p:txBody>
          <a:bodyPr/>
          <a:lstStyle>
            <a:lvl1pPr>
              <a:defRPr/>
            </a:lvl1pPr>
          </a:lstStyle>
          <a:p>
            <a:endParaRPr lang="ar-EG" dirty="0"/>
          </a:p>
        </p:txBody>
      </p:sp>
      <p:sp>
        <p:nvSpPr>
          <p:cNvPr id="7" name="Slide Number Placeholder 6"/>
          <p:cNvSpPr>
            <a:spLocks noGrp="1"/>
          </p:cNvSpPr>
          <p:nvPr>
            <p:ph type="sldNum" sz="quarter" idx="12"/>
          </p:nvPr>
        </p:nvSpPr>
        <p:spPr/>
        <p:txBody>
          <a:bodyPr/>
          <a:lstStyle>
            <a:lvl1pPr>
              <a:defRPr/>
            </a:lvl1pPr>
          </a:lstStyle>
          <a:p>
            <a:fld id="{A3619959-1BCD-4081-96CE-3EE175E9F9F6}" type="slidenum">
              <a:rPr lang="ar-EG" smtClean="0"/>
              <a:pPr/>
              <a:t>‹#›</a:t>
            </a:fld>
            <a:endParaRPr lang="ar-EG"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EG"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EG" dirty="0"/>
          </a:p>
        </p:txBody>
      </p:sp>
      <p:sp>
        <p:nvSpPr>
          <p:cNvPr id="7" name="Date Placeholder 6"/>
          <p:cNvSpPr>
            <a:spLocks noGrp="1"/>
          </p:cNvSpPr>
          <p:nvPr>
            <p:ph type="dt" sz="half" idx="10"/>
          </p:nvPr>
        </p:nvSpPr>
        <p:spPr/>
        <p:txBody>
          <a:bodyPr/>
          <a:lstStyle>
            <a:lvl1pPr>
              <a:defRPr/>
            </a:lvl1pPr>
          </a:lstStyle>
          <a:p>
            <a:fld id="{E87C6E89-5F44-4BF4-9993-536F63D48FB4}" type="datetimeFigureOut">
              <a:rPr lang="ar-EG" smtClean="0"/>
              <a:pPr/>
              <a:t>06/08/1441</a:t>
            </a:fld>
            <a:endParaRPr lang="ar-EG" dirty="0"/>
          </a:p>
        </p:txBody>
      </p:sp>
      <p:sp>
        <p:nvSpPr>
          <p:cNvPr id="8" name="Footer Placeholder 7"/>
          <p:cNvSpPr>
            <a:spLocks noGrp="1"/>
          </p:cNvSpPr>
          <p:nvPr>
            <p:ph type="ftr" sz="quarter" idx="11"/>
          </p:nvPr>
        </p:nvSpPr>
        <p:spPr/>
        <p:txBody>
          <a:bodyPr/>
          <a:lstStyle>
            <a:lvl1pPr>
              <a:defRPr/>
            </a:lvl1pPr>
          </a:lstStyle>
          <a:p>
            <a:endParaRPr lang="ar-EG" dirty="0"/>
          </a:p>
        </p:txBody>
      </p:sp>
      <p:sp>
        <p:nvSpPr>
          <p:cNvPr id="9" name="Slide Number Placeholder 8"/>
          <p:cNvSpPr>
            <a:spLocks noGrp="1"/>
          </p:cNvSpPr>
          <p:nvPr>
            <p:ph type="sldNum" sz="quarter" idx="12"/>
          </p:nvPr>
        </p:nvSpPr>
        <p:spPr/>
        <p:txBody>
          <a:bodyPr/>
          <a:lstStyle>
            <a:lvl1pPr>
              <a:defRPr/>
            </a:lvl1pPr>
          </a:lstStyle>
          <a:p>
            <a:fld id="{A3619959-1BCD-4081-96CE-3EE175E9F9F6}" type="slidenum">
              <a:rPr lang="ar-EG" smtClean="0"/>
              <a:pPr/>
              <a:t>‹#›</a:t>
            </a:fld>
            <a:endParaRPr lang="ar-EG"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fld id="{E87C6E89-5F44-4BF4-9993-536F63D48FB4}" type="datetimeFigureOut">
              <a:rPr lang="ar-EG" smtClean="0"/>
              <a:pPr/>
              <a:t>06/08/1441</a:t>
            </a:fld>
            <a:endParaRPr lang="ar-EG" dirty="0"/>
          </a:p>
        </p:txBody>
      </p:sp>
      <p:sp>
        <p:nvSpPr>
          <p:cNvPr id="4" name="Footer Placeholder 3"/>
          <p:cNvSpPr>
            <a:spLocks noGrp="1"/>
          </p:cNvSpPr>
          <p:nvPr>
            <p:ph type="ftr" sz="quarter" idx="11"/>
          </p:nvPr>
        </p:nvSpPr>
        <p:spPr/>
        <p:txBody>
          <a:bodyPr/>
          <a:lstStyle>
            <a:lvl1pPr>
              <a:defRPr/>
            </a:lvl1pPr>
          </a:lstStyle>
          <a:p>
            <a:endParaRPr lang="ar-EG" dirty="0"/>
          </a:p>
        </p:txBody>
      </p:sp>
      <p:sp>
        <p:nvSpPr>
          <p:cNvPr id="5" name="Slide Number Placeholder 4"/>
          <p:cNvSpPr>
            <a:spLocks noGrp="1"/>
          </p:cNvSpPr>
          <p:nvPr>
            <p:ph type="sldNum" sz="quarter" idx="12"/>
          </p:nvPr>
        </p:nvSpPr>
        <p:spPr/>
        <p:txBody>
          <a:bodyPr/>
          <a:lstStyle>
            <a:lvl1pPr>
              <a:defRPr/>
            </a:lvl1pPr>
          </a:lstStyle>
          <a:p>
            <a:fld id="{A3619959-1BCD-4081-96CE-3EE175E9F9F6}" type="slidenum">
              <a:rPr lang="ar-EG" smtClean="0"/>
              <a:pPr/>
              <a:t>‹#›</a:t>
            </a:fld>
            <a:endParaRPr lang="ar-EG"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87C6E89-5F44-4BF4-9993-536F63D48FB4}" type="datetimeFigureOut">
              <a:rPr lang="ar-EG" smtClean="0"/>
              <a:pPr/>
              <a:t>06/08/1441</a:t>
            </a:fld>
            <a:endParaRPr lang="ar-EG" dirty="0"/>
          </a:p>
        </p:txBody>
      </p:sp>
      <p:sp>
        <p:nvSpPr>
          <p:cNvPr id="3" name="Footer Placeholder 2"/>
          <p:cNvSpPr>
            <a:spLocks noGrp="1"/>
          </p:cNvSpPr>
          <p:nvPr>
            <p:ph type="ftr" sz="quarter" idx="11"/>
          </p:nvPr>
        </p:nvSpPr>
        <p:spPr/>
        <p:txBody>
          <a:bodyPr/>
          <a:lstStyle>
            <a:lvl1pPr>
              <a:defRPr/>
            </a:lvl1pPr>
          </a:lstStyle>
          <a:p>
            <a:endParaRPr lang="ar-EG" dirty="0"/>
          </a:p>
        </p:txBody>
      </p:sp>
      <p:sp>
        <p:nvSpPr>
          <p:cNvPr id="4" name="Slide Number Placeholder 3"/>
          <p:cNvSpPr>
            <a:spLocks noGrp="1"/>
          </p:cNvSpPr>
          <p:nvPr>
            <p:ph type="sldNum" sz="quarter" idx="12"/>
          </p:nvPr>
        </p:nvSpPr>
        <p:spPr/>
        <p:txBody>
          <a:bodyPr/>
          <a:lstStyle>
            <a:lvl1pPr>
              <a:defRPr/>
            </a:lvl1pPr>
          </a:lstStyle>
          <a:p>
            <a:fld id="{A3619959-1BCD-4081-96CE-3EE175E9F9F6}" type="slidenum">
              <a:rPr lang="ar-EG" smtClean="0"/>
              <a:pPr/>
              <a:t>‹#›</a:t>
            </a:fld>
            <a:endParaRPr lang="ar-EG"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EG"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87C6E89-5F44-4BF4-9993-536F63D48FB4}" type="datetimeFigureOut">
              <a:rPr lang="ar-EG" smtClean="0"/>
              <a:pPr/>
              <a:t>06/08/1441</a:t>
            </a:fld>
            <a:endParaRPr lang="ar-EG" dirty="0"/>
          </a:p>
        </p:txBody>
      </p:sp>
      <p:sp>
        <p:nvSpPr>
          <p:cNvPr id="6" name="Footer Placeholder 5"/>
          <p:cNvSpPr>
            <a:spLocks noGrp="1"/>
          </p:cNvSpPr>
          <p:nvPr>
            <p:ph type="ftr" sz="quarter" idx="11"/>
          </p:nvPr>
        </p:nvSpPr>
        <p:spPr/>
        <p:txBody>
          <a:bodyPr/>
          <a:lstStyle>
            <a:lvl1pPr>
              <a:defRPr/>
            </a:lvl1pPr>
          </a:lstStyle>
          <a:p>
            <a:endParaRPr lang="ar-EG" dirty="0"/>
          </a:p>
        </p:txBody>
      </p:sp>
      <p:sp>
        <p:nvSpPr>
          <p:cNvPr id="7" name="Slide Number Placeholder 6"/>
          <p:cNvSpPr>
            <a:spLocks noGrp="1"/>
          </p:cNvSpPr>
          <p:nvPr>
            <p:ph type="sldNum" sz="quarter" idx="12"/>
          </p:nvPr>
        </p:nvSpPr>
        <p:spPr/>
        <p:txBody>
          <a:bodyPr/>
          <a:lstStyle>
            <a:lvl1pPr>
              <a:defRPr/>
            </a:lvl1pPr>
          </a:lstStyle>
          <a:p>
            <a:fld id="{A3619959-1BCD-4081-96CE-3EE175E9F9F6}" type="slidenum">
              <a:rPr lang="ar-EG" smtClean="0"/>
              <a:pPr/>
              <a:t>‹#›</a:t>
            </a:fld>
            <a:endParaRPr lang="ar-EG"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87C6E89-5F44-4BF4-9993-536F63D48FB4}" type="datetimeFigureOut">
              <a:rPr lang="ar-EG" smtClean="0"/>
              <a:pPr/>
              <a:t>06/08/1441</a:t>
            </a:fld>
            <a:endParaRPr lang="ar-EG" dirty="0"/>
          </a:p>
        </p:txBody>
      </p:sp>
      <p:sp>
        <p:nvSpPr>
          <p:cNvPr id="6" name="Footer Placeholder 5"/>
          <p:cNvSpPr>
            <a:spLocks noGrp="1"/>
          </p:cNvSpPr>
          <p:nvPr>
            <p:ph type="ftr" sz="quarter" idx="11"/>
          </p:nvPr>
        </p:nvSpPr>
        <p:spPr/>
        <p:txBody>
          <a:bodyPr/>
          <a:lstStyle>
            <a:lvl1pPr>
              <a:defRPr/>
            </a:lvl1pPr>
          </a:lstStyle>
          <a:p>
            <a:endParaRPr lang="ar-EG" dirty="0"/>
          </a:p>
        </p:txBody>
      </p:sp>
      <p:sp>
        <p:nvSpPr>
          <p:cNvPr id="7" name="Slide Number Placeholder 6"/>
          <p:cNvSpPr>
            <a:spLocks noGrp="1"/>
          </p:cNvSpPr>
          <p:nvPr>
            <p:ph type="sldNum" sz="quarter" idx="12"/>
          </p:nvPr>
        </p:nvSpPr>
        <p:spPr/>
        <p:txBody>
          <a:bodyPr/>
          <a:lstStyle>
            <a:lvl1pPr>
              <a:defRPr/>
            </a:lvl1pPr>
          </a:lstStyle>
          <a:p>
            <a:fld id="{A3619959-1BCD-4081-96CE-3EE175E9F9F6}" type="slidenum">
              <a:rPr lang="ar-EG" smtClean="0"/>
              <a:pPr/>
              <a:t>‹#›</a:t>
            </a:fld>
            <a:endParaRPr lang="ar-EG"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99"/>
            </a:gs>
            <a:gs pos="20000">
              <a:srgbClr val="000040"/>
            </a:gs>
            <a:gs pos="50000">
              <a:srgbClr val="400040"/>
            </a:gs>
            <a:gs pos="75000">
              <a:srgbClr val="8F0040"/>
            </a:gs>
            <a:gs pos="89999">
              <a:srgbClr val="F27300"/>
            </a:gs>
            <a:gs pos="100000">
              <a:srgbClr val="FFBF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EG"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87C6E89-5F44-4BF4-9993-536F63D48FB4}" type="datetimeFigureOut">
              <a:rPr lang="ar-EG" smtClean="0"/>
              <a:pPr/>
              <a:t>06/08/1441</a:t>
            </a:fld>
            <a:endParaRPr lang="ar-EG"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dirty="0"/>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3619959-1BCD-4081-96CE-3EE175E9F9F6}" type="slidenum">
              <a:rPr lang="ar-EG" smtClean="0"/>
              <a:pPr/>
              <a:t>‹#›</a:t>
            </a:fld>
            <a:endParaRPr lang="ar-EG"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14CB209-4708-4271-AC6D-9766EBA68776}" type="datetimeFigureOut">
              <a:rPr lang="ar-EG" smtClean="0">
                <a:solidFill>
                  <a:prstClr val="black">
                    <a:shade val="50000"/>
                  </a:prstClr>
                </a:solidFill>
              </a:rPr>
              <a:pPr/>
              <a:t>06/08/1441</a:t>
            </a:fld>
            <a:endParaRPr lang="ar-EG">
              <a:solidFill>
                <a:prstClr val="black">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solidFill>
                <a:prstClr val="black">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F3099CD-5234-497D-8A12-0DA2287E1D48}" type="slidenum">
              <a:rPr lang="ar-EG" smtClean="0">
                <a:solidFill>
                  <a:prstClr val="black">
                    <a:shade val="50000"/>
                  </a:prstClr>
                </a:solidFill>
              </a:rPr>
              <a:pPr/>
              <a:t>‹#›</a:t>
            </a:fld>
            <a:endParaRPr lang="ar-EG">
              <a:solidFill>
                <a:prstClr val="black">
                  <a:shade val="50000"/>
                </a:prstClr>
              </a:solidFill>
            </a:endParaRPr>
          </a:p>
        </p:txBody>
      </p:sp>
    </p:spTree>
    <p:extLst>
      <p:ext uri="{BB962C8B-B14F-4D97-AF65-F5344CB8AC3E}">
        <p14:creationId xmlns:p14="http://schemas.microsoft.com/office/powerpoint/2010/main" val="356639374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0"/>
            <a:ext cx="8915400" cy="6629400"/>
          </a:xfrm>
        </p:spPr>
      </p:pic>
      <p:sp>
        <p:nvSpPr>
          <p:cNvPr id="5" name="Rectangle 4"/>
          <p:cNvSpPr/>
          <p:nvPr/>
        </p:nvSpPr>
        <p:spPr>
          <a:xfrm>
            <a:off x="457200" y="2819400"/>
            <a:ext cx="8305800" cy="1785104"/>
          </a:xfrm>
          <a:prstGeom prst="rect">
            <a:avLst/>
          </a:prstGeom>
        </p:spPr>
        <p:txBody>
          <a:bodyPr wrap="square">
            <a:spAutoFit/>
          </a:bodyPr>
          <a:lstStyle/>
          <a:p>
            <a:pPr algn="ctr"/>
            <a:r>
              <a:rPr lang="ar-QA" sz="6600" b="1" dirty="0" smtClean="0">
                <a:solidFill>
                  <a:srgbClr val="FF0000"/>
                </a:solidFill>
              </a:rPr>
              <a:t>نصوص اعلامية بلغة اوربية</a:t>
            </a:r>
            <a:endParaRPr lang="en-US" sz="6000" b="1" dirty="0" smtClean="0">
              <a:solidFill>
                <a:srgbClr val="0070C0"/>
              </a:solidFill>
            </a:endParaRPr>
          </a:p>
          <a:p>
            <a:r>
              <a:rPr lang="ar-QA" sz="4400" b="1" dirty="0" smtClean="0">
                <a:solidFill>
                  <a:prstClr val="white"/>
                </a:solidFill>
              </a:rPr>
              <a:t>الفرقة الثانية</a:t>
            </a:r>
            <a:endParaRPr lang="ar-EG" b="1" dirty="0">
              <a:solidFill>
                <a:prstClr val="white"/>
              </a:solidFill>
              <a:effectLst>
                <a:outerShdw blurRad="38100" dist="38100" dir="2700000" algn="tl">
                  <a:srgbClr val="000000">
                    <a:alpha val="43137"/>
                  </a:srgbClr>
                </a:outerShdw>
              </a:effectLst>
            </a:endParaRPr>
          </a:p>
        </p:txBody>
      </p:sp>
      <p:sp>
        <p:nvSpPr>
          <p:cNvPr id="6" name="Rectangle 5"/>
          <p:cNvSpPr/>
          <p:nvPr/>
        </p:nvSpPr>
        <p:spPr>
          <a:xfrm>
            <a:off x="3581400" y="4724400"/>
            <a:ext cx="4572000" cy="1323439"/>
          </a:xfrm>
          <a:prstGeom prst="rect">
            <a:avLst/>
          </a:prstGeom>
        </p:spPr>
        <p:txBody>
          <a:bodyPr>
            <a:spAutoFit/>
          </a:bodyPr>
          <a:lstStyle/>
          <a:p>
            <a:r>
              <a:rPr lang="en-US" sz="4000" b="1" dirty="0">
                <a:solidFill>
                  <a:srgbClr val="FF0000"/>
                </a:solidFill>
                <a:effectLst>
                  <a:outerShdw blurRad="38100" dist="38100" dir="2700000" algn="tl">
                    <a:srgbClr val="000000">
                      <a:alpha val="43137"/>
                    </a:srgbClr>
                  </a:outerShdw>
                </a:effectLst>
              </a:rPr>
              <a:t> </a:t>
            </a:r>
            <a:r>
              <a:rPr lang="ar-EG" sz="3600" b="1" dirty="0">
                <a:solidFill>
                  <a:srgbClr val="FF0000"/>
                </a:solidFill>
                <a:effectLst>
                  <a:outerShdw blurRad="38100" dist="38100" dir="2700000" algn="tl">
                    <a:srgbClr val="000000">
                      <a:alpha val="43137"/>
                    </a:srgbClr>
                  </a:outerShdw>
                </a:effectLst>
              </a:rPr>
              <a:t>المحاضر</a:t>
            </a:r>
            <a:endParaRPr lang="ar-EG" sz="4000" b="1" dirty="0">
              <a:solidFill>
                <a:srgbClr val="FF0000"/>
              </a:solidFill>
              <a:effectLst>
                <a:outerShdw blurRad="38100" dist="38100" dir="2700000" algn="tl">
                  <a:srgbClr val="000000">
                    <a:alpha val="43137"/>
                  </a:srgbClr>
                </a:outerShdw>
              </a:effectLst>
            </a:endParaRPr>
          </a:p>
          <a:p>
            <a:pPr algn="ctr"/>
            <a:r>
              <a:rPr lang="ar-EG" sz="4000" b="1" dirty="0">
                <a:solidFill>
                  <a:srgbClr val="FF0000"/>
                </a:solidFill>
                <a:effectLst>
                  <a:outerShdw blurRad="38100" dist="38100" dir="2700000" algn="tl">
                    <a:srgbClr val="000000">
                      <a:alpha val="43137"/>
                    </a:srgbClr>
                  </a:outerShdw>
                </a:effectLst>
              </a:rPr>
              <a:t>د.امل خطاب</a:t>
            </a:r>
            <a:r>
              <a:rPr lang="en-US" sz="2000" b="1" dirty="0">
                <a:solidFill>
                  <a:srgbClr val="FFFF00"/>
                </a:solidFill>
                <a:effectLst>
                  <a:outerShdw blurRad="38100" dist="38100" dir="2700000" algn="tl">
                    <a:srgbClr val="000000">
                      <a:alpha val="43137"/>
                    </a:srgbClr>
                  </a:outerShdw>
                </a:effectLst>
              </a:rPr>
              <a:t> </a:t>
            </a:r>
            <a:endParaRPr lang="en-US" dirty="0">
              <a:solidFill>
                <a:prstClr val="black"/>
              </a:solidFill>
            </a:endParaRPr>
          </a:p>
        </p:txBody>
      </p:sp>
    </p:spTree>
    <p:extLst>
      <p:ext uri="{BB962C8B-B14F-4D97-AF65-F5344CB8AC3E}">
        <p14:creationId xmlns:p14="http://schemas.microsoft.com/office/powerpoint/2010/main" val="154603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4419600"/>
          </a:xfrm>
        </p:spPr>
        <p:txBody>
          <a:bodyPr>
            <a:prstTxWarp prst="textWave4">
              <a:avLst>
                <a:gd name="adj1" fmla="val 6250"/>
                <a:gd name="adj2" fmla="val 1156"/>
              </a:avLst>
            </a:prstTxWarp>
            <a:normAutofit/>
          </a:bodyPr>
          <a:lstStyle/>
          <a:p>
            <a:r>
              <a:rPr lang="en-US" sz="8000" b="1" u="sng" dirty="0" smtClean="0">
                <a:solidFill>
                  <a:srgbClr val="00B050"/>
                </a:solidFill>
                <a:effectLst>
                  <a:outerShdw blurRad="38100" dist="38100" dir="2700000" algn="tl">
                    <a:srgbClr val="000000">
                      <a:alpha val="43137"/>
                    </a:srgbClr>
                  </a:outerShdw>
                </a:effectLst>
              </a:rPr>
              <a:t>What</a:t>
            </a:r>
            <a:r>
              <a:rPr lang="en-US" sz="8000" b="1" u="sng" dirty="0" smtClean="0">
                <a:solidFill>
                  <a:srgbClr val="FFFF00"/>
                </a:solidFill>
                <a:effectLst>
                  <a:outerShdw blurRad="38100" dist="38100" dir="2700000" algn="tl">
                    <a:srgbClr val="000000">
                      <a:alpha val="43137"/>
                    </a:srgbClr>
                  </a:outerShdw>
                </a:effectLst>
              </a:rPr>
              <a:t> is the </a:t>
            </a:r>
            <a:r>
              <a:rPr lang="en-US" sz="8900" b="1" u="sng" dirty="0" smtClean="0">
                <a:solidFill>
                  <a:srgbClr val="FF0000"/>
                </a:solidFill>
                <a:effectLst>
                  <a:outerShdw blurRad="38100" dist="38100" dir="2700000" algn="tl">
                    <a:srgbClr val="000000">
                      <a:alpha val="43137"/>
                    </a:srgbClr>
                  </a:outerShdw>
                </a:effectLst>
              </a:rPr>
              <a:t>Management</a:t>
            </a:r>
            <a:r>
              <a:rPr lang="en-US" sz="8900" b="1" u="sng" dirty="0" smtClean="0">
                <a:solidFill>
                  <a:srgbClr val="FFC000"/>
                </a:solidFill>
                <a:effectLst>
                  <a:outerShdw blurRad="38100" dist="38100" dir="2700000" algn="tl">
                    <a:srgbClr val="000000">
                      <a:alpha val="43137"/>
                    </a:srgbClr>
                  </a:outerShdw>
                </a:effectLst>
              </a:rPr>
              <a:t> </a:t>
            </a:r>
            <a:endParaRPr lang="ar-EG" sz="6600" b="1" u="sng" dirty="0">
              <a:solidFill>
                <a:srgbClr val="FFC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ar-E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228600" y="3657600"/>
            <a:ext cx="8686800" cy="2971800"/>
          </a:xfrm>
        </p:spPr>
        <p:txBody>
          <a:bodyPr>
            <a:noAutofit/>
          </a:bodyPr>
          <a:lstStyle/>
          <a:p>
            <a:pPr algn="l">
              <a:buNone/>
            </a:pPr>
            <a:r>
              <a:rPr lang="en-US" sz="4800" b="1" i="1" dirty="0" smtClean="0">
                <a:solidFill>
                  <a:srgbClr val="92D050"/>
                </a:solidFill>
                <a:effectLst>
                  <a:outerShdw blurRad="38100" dist="38100" dir="2700000" algn="tl">
                    <a:srgbClr val="000000">
                      <a:alpha val="43137"/>
                    </a:srgbClr>
                  </a:outerShdw>
                </a:effectLst>
                <a:latin typeface="Times New Roman" pitchFamily="18" charset="0"/>
              </a:rPr>
              <a:t>Management</a:t>
            </a:r>
            <a:r>
              <a:rPr lang="en-US" sz="4400" b="1" i="1" dirty="0" smtClean="0">
                <a:solidFill>
                  <a:srgbClr val="92D050"/>
                </a:solidFill>
                <a:effectLst>
                  <a:outerShdw blurRad="38100" dist="38100" dir="2700000" algn="tl">
                    <a:srgbClr val="000000">
                      <a:alpha val="43137"/>
                    </a:srgbClr>
                  </a:outerShdw>
                </a:effectLst>
                <a:latin typeface="Times New Roman" pitchFamily="18" charset="0"/>
              </a:rPr>
              <a:t>  </a:t>
            </a:r>
            <a:r>
              <a:rPr lang="en-US" sz="4400" b="1" dirty="0" smtClean="0">
                <a:solidFill>
                  <a:schemeClr val="accent1">
                    <a:lumMod val="60000"/>
                    <a:lumOff val="40000"/>
                  </a:schemeClr>
                </a:solidFill>
                <a:effectLst>
                  <a:outerShdw blurRad="38100" dist="38100" dir="2700000" algn="tl">
                    <a:srgbClr val="000000">
                      <a:alpha val="43137"/>
                    </a:srgbClr>
                  </a:outerShdw>
                </a:effectLst>
                <a:latin typeface="Times New Roman" pitchFamily="18" charset="0"/>
              </a:rPr>
              <a:t>is a process by which organizational goals are achieved through the use of resources.</a:t>
            </a:r>
          </a:p>
          <a:p>
            <a:pPr algn="l"/>
            <a:endParaRPr lang="ar-EG"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271A8F0E-33B0-4E0A-9D54-E1D0CBF334C7}" type="slidenum">
              <a:rPr lang="en-US"/>
              <a:pPr/>
              <a:t>4</a:t>
            </a:fld>
            <a:endParaRPr lang="en-US"/>
          </a:p>
        </p:txBody>
      </p:sp>
      <p:sp>
        <p:nvSpPr>
          <p:cNvPr id="5124" name="Rectangle 3"/>
          <p:cNvSpPr>
            <a:spLocks noGrp="1" noChangeArrowheads="1"/>
          </p:cNvSpPr>
          <p:nvPr>
            <p:ph type="body" idx="1"/>
          </p:nvPr>
        </p:nvSpPr>
        <p:spPr>
          <a:xfrm>
            <a:off x="304800" y="3048000"/>
            <a:ext cx="8458200" cy="6019800"/>
          </a:xfrm>
          <a:noFill/>
        </p:spPr>
        <p:txBody>
          <a:bodyPr lIns="92075" tIns="46038" rIns="92075" bIns="46038">
            <a:normAutofit/>
          </a:bodyPr>
          <a:lstStyle/>
          <a:p>
            <a:pPr algn="l" eaLnBrk="1" hangingPunct="1">
              <a:lnSpc>
                <a:spcPct val="90000"/>
              </a:lnSpc>
              <a:buSzPct val="70000"/>
              <a:buNone/>
            </a:pPr>
            <a:endParaRPr lang="en-US" sz="4000" b="1" dirty="0" smtClean="0">
              <a:solidFill>
                <a:schemeClr val="bg1"/>
              </a:solidFill>
              <a:effectLst>
                <a:outerShdw blurRad="38100" dist="38100" dir="2700000" algn="tl">
                  <a:srgbClr val="000000">
                    <a:alpha val="43137"/>
                  </a:srgbClr>
                </a:outerShdw>
              </a:effectLst>
              <a:latin typeface="Times New Roman" pitchFamily="18" charset="0"/>
            </a:endParaRPr>
          </a:p>
          <a:p>
            <a:pPr algn="ctr">
              <a:lnSpc>
                <a:spcPct val="90000"/>
              </a:lnSpc>
              <a:buSzPct val="70000"/>
              <a:buNone/>
            </a:pPr>
            <a:r>
              <a:rPr lang="en-US" sz="4000" b="1" dirty="0" smtClean="0">
                <a:solidFill>
                  <a:srgbClr val="FFFF00"/>
                </a:solidFill>
                <a:effectLst>
                  <a:outerShdw blurRad="38100" dist="38100" dir="2700000" algn="tl">
                    <a:srgbClr val="000000">
                      <a:alpha val="43137"/>
                    </a:srgbClr>
                  </a:outerShdw>
                </a:effectLst>
                <a:latin typeface="Times New Roman" pitchFamily="18" charset="0"/>
              </a:rPr>
              <a:t>Inputs                    </a:t>
            </a:r>
          </a:p>
          <a:p>
            <a:pPr algn="l" eaLnBrk="1" hangingPunct="1">
              <a:lnSpc>
                <a:spcPct val="90000"/>
              </a:lnSpc>
              <a:buSzPct val="70000"/>
              <a:buNone/>
            </a:pPr>
            <a:endParaRPr lang="en-US" sz="4000" b="1" dirty="0" smtClean="0">
              <a:solidFill>
                <a:schemeClr val="bg1"/>
              </a:solidFill>
              <a:effectLst>
                <a:outerShdw blurRad="38100" dist="38100" dir="2700000" algn="tl">
                  <a:srgbClr val="000000">
                    <a:alpha val="43137"/>
                  </a:srgbClr>
                </a:outerShdw>
              </a:effectLst>
              <a:latin typeface="Times New Roman" pitchFamily="18" charset="0"/>
            </a:endParaRPr>
          </a:p>
          <a:p>
            <a:pPr algn="l" eaLnBrk="1" hangingPunct="1">
              <a:lnSpc>
                <a:spcPct val="90000"/>
              </a:lnSpc>
              <a:buSzPct val="70000"/>
              <a:buNone/>
            </a:pPr>
            <a:r>
              <a:rPr lang="en-US" sz="4000" b="1" dirty="0" smtClean="0">
                <a:solidFill>
                  <a:schemeClr val="bg1"/>
                </a:solidFill>
                <a:effectLst>
                  <a:outerShdw blurRad="38100" dist="38100" dir="2700000" algn="tl">
                    <a:srgbClr val="000000">
                      <a:alpha val="43137"/>
                    </a:srgbClr>
                  </a:outerShdw>
                </a:effectLst>
                <a:latin typeface="Times New Roman" pitchFamily="18" charset="0"/>
              </a:rPr>
              <a:t>Resources</a:t>
            </a:r>
            <a:r>
              <a:rPr lang="en-US" b="1" dirty="0" smtClean="0">
                <a:solidFill>
                  <a:srgbClr val="FF0000"/>
                </a:solidFill>
                <a:latin typeface="Times New Roman" pitchFamily="18" charset="0"/>
              </a:rPr>
              <a:t>: </a:t>
            </a:r>
            <a:r>
              <a:rPr lang="en-US" sz="4000" b="1" dirty="0" smtClean="0">
                <a:solidFill>
                  <a:srgbClr val="92D050"/>
                </a:solidFill>
                <a:effectLst>
                  <a:outerShdw blurRad="38100" dist="38100" dir="2700000" algn="tl">
                    <a:srgbClr val="000000">
                      <a:alpha val="43137"/>
                    </a:srgbClr>
                  </a:outerShdw>
                </a:effectLst>
                <a:latin typeface="Times New Roman" pitchFamily="18" charset="0"/>
              </a:rPr>
              <a:t>Inputs</a:t>
            </a:r>
            <a:endParaRPr lang="en-US" b="1" dirty="0" smtClean="0">
              <a:solidFill>
                <a:srgbClr val="92D050"/>
              </a:solidFill>
              <a:effectLst>
                <a:outerShdw blurRad="38100" dist="38100" dir="2700000" algn="tl">
                  <a:srgbClr val="000000">
                    <a:alpha val="43137"/>
                  </a:srgbClr>
                </a:outerShdw>
              </a:effectLst>
              <a:latin typeface="Times New Roman" pitchFamily="18" charset="0"/>
            </a:endParaRPr>
          </a:p>
          <a:p>
            <a:pPr algn="l" eaLnBrk="1" hangingPunct="1">
              <a:lnSpc>
                <a:spcPct val="90000"/>
              </a:lnSpc>
              <a:buSzPct val="70000"/>
              <a:buNone/>
            </a:pPr>
            <a:r>
              <a:rPr lang="en-US" sz="3600" b="1" dirty="0" smtClean="0">
                <a:solidFill>
                  <a:schemeClr val="bg1"/>
                </a:solidFill>
                <a:effectLst>
                  <a:outerShdw blurRad="38100" dist="38100" dir="2700000" algn="tl">
                    <a:srgbClr val="000000">
                      <a:alpha val="43137"/>
                    </a:srgbClr>
                  </a:outerShdw>
                </a:effectLst>
                <a:latin typeface="Times New Roman" pitchFamily="18" charset="0"/>
              </a:rPr>
              <a:t>Goal Achieved</a:t>
            </a:r>
            <a:r>
              <a:rPr lang="en-US" b="1" dirty="0" smtClean="0">
                <a:solidFill>
                  <a:schemeClr val="bg1"/>
                </a:solidFill>
                <a:effectLst>
                  <a:outerShdw blurRad="38100" dist="38100" dir="2700000" algn="tl">
                    <a:srgbClr val="000000">
                      <a:alpha val="43137"/>
                    </a:srgbClr>
                  </a:outerShdw>
                </a:effectLst>
                <a:latin typeface="Times New Roman" pitchFamily="18" charset="0"/>
              </a:rPr>
              <a:t> : </a:t>
            </a:r>
            <a:r>
              <a:rPr lang="en-US" sz="3600" b="1" dirty="0" smtClean="0">
                <a:solidFill>
                  <a:srgbClr val="00B0F0"/>
                </a:solidFill>
                <a:effectLst>
                  <a:outerShdw blurRad="38100" dist="38100" dir="2700000" algn="tl">
                    <a:srgbClr val="000000">
                      <a:alpha val="43137"/>
                    </a:srgbClr>
                  </a:outerShdw>
                </a:effectLst>
                <a:latin typeface="Times New Roman" pitchFamily="18" charset="0"/>
              </a:rPr>
              <a:t>Output</a:t>
            </a:r>
            <a:endParaRPr lang="en-US" b="1" dirty="0" smtClean="0">
              <a:solidFill>
                <a:srgbClr val="00B0F0"/>
              </a:solidFill>
              <a:effectLst>
                <a:outerShdw blurRad="38100" dist="38100" dir="2700000" algn="tl">
                  <a:srgbClr val="000000">
                    <a:alpha val="43137"/>
                  </a:srgbClr>
                </a:outerShdw>
              </a:effectLst>
              <a:latin typeface="Times New Roman" pitchFamily="18" charset="0"/>
            </a:endParaRPr>
          </a:p>
          <a:p>
            <a:pPr algn="l" eaLnBrk="1" hangingPunct="1">
              <a:lnSpc>
                <a:spcPct val="90000"/>
              </a:lnSpc>
              <a:buSzPct val="70000"/>
              <a:buNone/>
            </a:pPr>
            <a:r>
              <a:rPr lang="en-US" b="1" dirty="0" smtClean="0">
                <a:latin typeface="Times New Roman" pitchFamily="18" charset="0"/>
              </a:rPr>
              <a:t/>
            </a:r>
            <a:br>
              <a:rPr lang="en-US" b="1" dirty="0" smtClean="0">
                <a:latin typeface="Times New Roman" pitchFamily="18" charset="0"/>
              </a:rPr>
            </a:br>
            <a:endParaRPr lang="en-US" b="1" dirty="0" smtClean="0">
              <a:latin typeface="Times New Roman" pitchFamily="18" charset="0"/>
            </a:endParaRPr>
          </a:p>
        </p:txBody>
      </p:sp>
      <p:sp>
        <p:nvSpPr>
          <p:cNvPr id="5125" name="Rectangle 4"/>
          <p:cNvSpPr>
            <a:spLocks noChangeArrowheads="1"/>
          </p:cNvSpPr>
          <p:nvPr/>
        </p:nvSpPr>
        <p:spPr bwMode="auto">
          <a:xfrm>
            <a:off x="4191000" y="2057400"/>
            <a:ext cx="2362200" cy="1600200"/>
          </a:xfrm>
          <a:prstGeom prst="rect">
            <a:avLst/>
          </a:prstGeom>
          <a:solidFill>
            <a:srgbClr val="FFFF00"/>
          </a:solidFill>
          <a:ln w="12700">
            <a:solidFill>
              <a:schemeClr val="tx1"/>
            </a:solidFill>
            <a:miter lim="800000"/>
            <a:headEnd/>
            <a:tailEnd/>
          </a:ln>
        </p:spPr>
        <p:txBody>
          <a:bodyPr wrap="none" anchor="ctr"/>
          <a:lstStyle/>
          <a:p>
            <a:pPr algn="ctr"/>
            <a:r>
              <a:rPr lang="ar-EG" sz="2400" b="1" dirty="0" smtClean="0">
                <a:solidFill>
                  <a:srgbClr val="FF0000"/>
                </a:solidFill>
                <a:effectLst>
                  <a:outerShdw blurRad="38100" dist="38100" dir="2700000" algn="tl">
                    <a:srgbClr val="000000">
                      <a:alpha val="43137"/>
                    </a:srgbClr>
                  </a:outerShdw>
                </a:effectLst>
                <a:latin typeface="Times New Roman" pitchFamily="18" charset="0"/>
              </a:rPr>
              <a:t> </a:t>
            </a:r>
            <a:r>
              <a:rPr lang="en-US" sz="2800" b="1" dirty="0" smtClean="0">
                <a:solidFill>
                  <a:srgbClr val="FF0000"/>
                </a:solidFill>
                <a:effectLst>
                  <a:outerShdw blurRad="38100" dist="38100" dir="2700000" algn="tl">
                    <a:srgbClr val="000000">
                      <a:alpha val="43137"/>
                    </a:srgbClr>
                  </a:outerShdw>
                </a:effectLst>
                <a:latin typeface="Times New Roman" pitchFamily="18" charset="0"/>
              </a:rPr>
              <a:t>Management</a:t>
            </a:r>
          </a:p>
          <a:p>
            <a:endParaRPr lang="en-US" b="1" dirty="0" smtClean="0">
              <a:solidFill>
                <a:srgbClr val="FF0000"/>
              </a:solidFill>
              <a:effectLst>
                <a:outerShdw blurRad="38100" dist="38100" dir="2700000" algn="tl">
                  <a:srgbClr val="000000">
                    <a:alpha val="43137"/>
                  </a:srgbClr>
                </a:outerShdw>
              </a:effectLst>
              <a:latin typeface="Times New Roman" pitchFamily="18" charset="0"/>
            </a:endParaRPr>
          </a:p>
          <a:p>
            <a:pPr algn="ctr"/>
            <a:r>
              <a:rPr lang="en-US" b="1" dirty="0" smtClean="0">
                <a:solidFill>
                  <a:srgbClr val="FF0000"/>
                </a:solidFill>
                <a:effectLst>
                  <a:outerShdw blurRad="38100" dist="38100" dir="2700000" algn="tl">
                    <a:srgbClr val="000000">
                      <a:alpha val="43137"/>
                    </a:srgbClr>
                  </a:outerShdw>
                </a:effectLst>
                <a:latin typeface="Times New Roman" pitchFamily="18" charset="0"/>
              </a:rPr>
              <a:t>(</a:t>
            </a:r>
            <a:r>
              <a:rPr lang="en-US" sz="2400" b="1" dirty="0" smtClean="0">
                <a:effectLst>
                  <a:outerShdw blurRad="38100" dist="38100" dir="2700000" algn="tl">
                    <a:srgbClr val="000000">
                      <a:alpha val="43137"/>
                    </a:srgbClr>
                  </a:outerShdw>
                </a:effectLst>
                <a:latin typeface="Times New Roman" pitchFamily="18" charset="0"/>
              </a:rPr>
              <a:t>Process)</a:t>
            </a:r>
            <a:endParaRPr lang="en-US" b="1" dirty="0" smtClean="0">
              <a:effectLst>
                <a:outerShdw blurRad="38100" dist="38100" dir="2700000" algn="tl">
                  <a:srgbClr val="000000">
                    <a:alpha val="43137"/>
                  </a:srgbClr>
                </a:outerShdw>
              </a:effectLst>
              <a:latin typeface="Times New Roman" pitchFamily="18" charset="0"/>
            </a:endParaRPr>
          </a:p>
          <a:p>
            <a:endParaRPr lang="ar-EG" dirty="0">
              <a:solidFill>
                <a:srgbClr val="FF0000"/>
              </a:solidFill>
            </a:endParaRPr>
          </a:p>
        </p:txBody>
      </p:sp>
      <p:sp>
        <p:nvSpPr>
          <p:cNvPr id="5126" name="Line 5"/>
          <p:cNvSpPr>
            <a:spLocks noChangeShapeType="1"/>
          </p:cNvSpPr>
          <p:nvPr/>
        </p:nvSpPr>
        <p:spPr bwMode="auto">
          <a:xfrm>
            <a:off x="2133600" y="3276600"/>
            <a:ext cx="1749425" cy="0"/>
          </a:xfrm>
          <a:prstGeom prst="line">
            <a:avLst/>
          </a:prstGeom>
          <a:ln>
            <a:headEnd type="none" w="sm" len="sm"/>
            <a:tailEnd type="stealth" w="med" len="med"/>
          </a:ln>
        </p:spPr>
        <p:style>
          <a:lnRef idx="3">
            <a:schemeClr val="accent3"/>
          </a:lnRef>
          <a:fillRef idx="0">
            <a:schemeClr val="accent3"/>
          </a:fillRef>
          <a:effectRef idx="2">
            <a:schemeClr val="accent3"/>
          </a:effectRef>
          <a:fontRef idx="minor">
            <a:schemeClr val="tx1"/>
          </a:fontRef>
        </p:style>
        <p:txBody>
          <a:bodyPr/>
          <a:lstStyle/>
          <a:p>
            <a:endParaRPr lang="ar-EG" dirty="0"/>
          </a:p>
        </p:txBody>
      </p:sp>
      <p:sp>
        <p:nvSpPr>
          <p:cNvPr id="5129" name="Line 8"/>
          <p:cNvSpPr>
            <a:spLocks noChangeShapeType="1"/>
          </p:cNvSpPr>
          <p:nvPr/>
        </p:nvSpPr>
        <p:spPr bwMode="auto">
          <a:xfrm>
            <a:off x="6934200" y="2362200"/>
            <a:ext cx="1292225" cy="0"/>
          </a:xfrm>
          <a:prstGeom prst="line">
            <a:avLst/>
          </a:prstGeom>
          <a:ln>
            <a:headEnd type="none" w="sm" len="sm"/>
            <a:tailEnd type="stealth" w="med" len="med"/>
          </a:ln>
        </p:spPr>
        <p:style>
          <a:lnRef idx="3">
            <a:schemeClr val="accent1"/>
          </a:lnRef>
          <a:fillRef idx="0">
            <a:schemeClr val="accent1"/>
          </a:fillRef>
          <a:effectRef idx="2">
            <a:schemeClr val="accent1"/>
          </a:effectRef>
          <a:fontRef idx="minor">
            <a:schemeClr val="tx1"/>
          </a:fontRef>
        </p:style>
        <p:txBody>
          <a:bodyPr/>
          <a:lstStyle/>
          <a:p>
            <a:pPr algn="ctr"/>
            <a:r>
              <a:rPr lang="en-US" b="1" dirty="0" smtClean="0">
                <a:solidFill>
                  <a:srgbClr val="00B0F0"/>
                </a:solidFill>
                <a:effectLst>
                  <a:outerShdw blurRad="38100" dist="38100" dir="2700000" algn="tl">
                    <a:srgbClr val="000000">
                      <a:alpha val="43137"/>
                    </a:srgbClr>
                  </a:outerShdw>
                </a:effectLst>
                <a:latin typeface="Times New Roman" pitchFamily="18" charset="0"/>
              </a:rPr>
              <a:t>                    </a:t>
            </a:r>
            <a:r>
              <a:rPr lang="en-US" sz="4000" b="1" dirty="0" smtClean="0">
                <a:solidFill>
                  <a:srgbClr val="00B0F0"/>
                </a:solidFill>
                <a:effectLst>
                  <a:outerShdw blurRad="38100" dist="38100" dir="2700000" algn="tl">
                    <a:srgbClr val="000000">
                      <a:alpha val="43137"/>
                    </a:srgbClr>
                  </a:outerShdw>
                </a:effectLst>
                <a:latin typeface="Times New Roman" pitchFamily="18" charset="0"/>
              </a:rPr>
              <a:t>Output</a:t>
            </a:r>
            <a:endParaRPr lang="ar-EG" dirty="0"/>
          </a:p>
        </p:txBody>
      </p:sp>
      <p:sp>
        <p:nvSpPr>
          <p:cNvPr id="13" name="Rectangle 12"/>
          <p:cNvSpPr/>
          <p:nvPr/>
        </p:nvSpPr>
        <p:spPr>
          <a:xfrm>
            <a:off x="1524000" y="1981200"/>
            <a:ext cx="1676400" cy="533400"/>
          </a:xfrm>
          <a:prstGeom prst="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en-US" sz="2400" b="1" dirty="0" smtClean="0">
                <a:solidFill>
                  <a:schemeClr val="tx1"/>
                </a:solidFill>
                <a:effectLst>
                  <a:outerShdw blurRad="38100" dist="38100" dir="2700000" algn="tl">
                    <a:srgbClr val="000000">
                      <a:alpha val="43137"/>
                    </a:srgbClr>
                  </a:outerShdw>
                </a:effectLst>
                <a:latin typeface="Times New Roman" pitchFamily="18" charset="0"/>
              </a:rPr>
              <a:t>Resources</a:t>
            </a:r>
            <a:endParaRPr lang="ar-EG" sz="2400" dirty="0">
              <a:solidFill>
                <a:schemeClr val="tx1"/>
              </a:solidFill>
            </a:endParaRPr>
          </a:p>
        </p:txBody>
      </p:sp>
      <p:sp>
        <p:nvSpPr>
          <p:cNvPr id="14" name="Rectangle 13"/>
          <p:cNvSpPr/>
          <p:nvPr/>
        </p:nvSpPr>
        <p:spPr>
          <a:xfrm>
            <a:off x="6705600" y="3276600"/>
            <a:ext cx="1524000" cy="685800"/>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US" sz="2000" b="1" dirty="0" smtClean="0">
                <a:solidFill>
                  <a:schemeClr val="tx1"/>
                </a:solidFill>
                <a:effectLst>
                  <a:outerShdw blurRad="38100" dist="38100" dir="2700000" algn="tl">
                    <a:srgbClr val="000000">
                      <a:alpha val="43137"/>
                    </a:srgbClr>
                  </a:outerShdw>
                </a:effectLst>
                <a:latin typeface="Times New Roman" pitchFamily="18" charset="0"/>
              </a:rPr>
              <a:t>Goal Achieved </a:t>
            </a:r>
            <a:endParaRPr lang="ar-EG" sz="20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effectLst>
                  <a:outerShdw blurRad="38100" dist="38100" dir="2700000" algn="tl">
                    <a:srgbClr val="000000">
                      <a:alpha val="43137"/>
                    </a:srgbClr>
                  </a:outerShdw>
                </a:effectLst>
              </a:rPr>
              <a:t>Example</a:t>
            </a:r>
            <a:r>
              <a:rPr lang="en-US" dirty="0" smtClean="0">
                <a:solidFill>
                  <a:schemeClr val="bg1"/>
                </a:solidFill>
              </a:rPr>
              <a:t> :</a:t>
            </a:r>
            <a:endParaRPr lang="ar-EG" b="1" u="sng"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47800"/>
            <a:ext cx="8763000" cy="4800600"/>
          </a:xfrm>
        </p:spPr>
        <p:txBody>
          <a:bodyPr/>
          <a:lstStyle/>
          <a:p>
            <a:pPr algn="l"/>
            <a:r>
              <a:rPr lang="en-US" b="1" dirty="0" smtClean="0">
                <a:solidFill>
                  <a:srgbClr val="FFFF00"/>
                </a:solidFill>
                <a:effectLst>
                  <a:outerShdw blurRad="38100" dist="38100" dir="2700000" algn="tl">
                    <a:srgbClr val="000000">
                      <a:alpha val="43137"/>
                    </a:srgbClr>
                  </a:outerShdw>
                </a:effectLst>
              </a:rPr>
              <a:t>In Journalistic organization we want to increase </a:t>
            </a:r>
            <a:r>
              <a:rPr lang="ar-EG" b="1" dirty="0" smtClean="0">
                <a:solidFill>
                  <a:srgbClr val="FFFF00"/>
                </a:solidFill>
                <a:effectLst>
                  <a:outerShdw blurRad="38100" dist="38100" dir="2700000" algn="tl">
                    <a:srgbClr val="000000">
                      <a:alpha val="43137"/>
                    </a:srgbClr>
                  </a:outerShdw>
                </a:effectLst>
              </a:rPr>
              <a:t>(</a:t>
            </a:r>
            <a:r>
              <a:rPr lang="en-US" b="1" dirty="0" smtClean="0">
                <a:solidFill>
                  <a:srgbClr val="FFFF00"/>
                </a:solidFill>
                <a:effectLst>
                  <a:outerShdw blurRad="38100" dist="38100" dir="2700000" algn="tl">
                    <a:srgbClr val="000000">
                      <a:alpha val="43137"/>
                    </a:srgbClr>
                  </a:outerShdw>
                </a:effectLst>
              </a:rPr>
              <a:t>the</a:t>
            </a:r>
            <a:r>
              <a:rPr lang="en-US" b="1" i="1" dirty="0" smtClean="0">
                <a:solidFill>
                  <a:schemeClr val="bg1"/>
                </a:solidFill>
                <a:latin typeface="Times New Roman" pitchFamily="18" charset="0"/>
              </a:rPr>
              <a:t> </a:t>
            </a:r>
            <a:r>
              <a:rPr lang="en-US" sz="4000" b="1" u="sng" dirty="0" smtClean="0">
                <a:solidFill>
                  <a:srgbClr val="FF0000"/>
                </a:solidFill>
                <a:latin typeface="Times New Roman" pitchFamily="18" charset="0"/>
              </a:rPr>
              <a:t>Productivity </a:t>
            </a:r>
            <a:r>
              <a:rPr lang="en-US" b="1" dirty="0" smtClean="0">
                <a:solidFill>
                  <a:schemeClr val="bg1"/>
                </a:solidFill>
                <a:latin typeface="Times New Roman" pitchFamily="18" charset="0"/>
              </a:rPr>
              <a:t> (</a:t>
            </a:r>
            <a:r>
              <a:rPr lang="en-US" b="1" dirty="0" smtClean="0">
                <a:solidFill>
                  <a:schemeClr val="bg1"/>
                </a:solidFill>
                <a:effectLst>
                  <a:outerShdw blurRad="38100" dist="38100" dir="2700000" algn="tl">
                    <a:srgbClr val="000000">
                      <a:alpha val="43137"/>
                    </a:srgbClr>
                  </a:outerShdw>
                </a:effectLst>
                <a:latin typeface="Times New Roman" pitchFamily="18" charset="0"/>
              </a:rPr>
              <a:t>Goal Achieved : </a:t>
            </a:r>
            <a:r>
              <a:rPr lang="en-US" b="1" dirty="0" smtClean="0">
                <a:solidFill>
                  <a:srgbClr val="00B0F0"/>
                </a:solidFill>
                <a:effectLst>
                  <a:outerShdw blurRad="38100" dist="38100" dir="2700000" algn="tl">
                    <a:srgbClr val="000000">
                      <a:alpha val="43137"/>
                    </a:srgbClr>
                  </a:outerShdw>
                </a:effectLst>
                <a:latin typeface="Times New Roman" pitchFamily="18" charset="0"/>
              </a:rPr>
              <a:t>Output</a:t>
            </a:r>
            <a:endParaRPr lang="en-US" b="1" dirty="0" smtClean="0">
              <a:solidFill>
                <a:schemeClr val="bg1"/>
              </a:solidFill>
              <a:latin typeface="Times New Roman" pitchFamily="18" charset="0"/>
            </a:endParaRPr>
          </a:p>
          <a:p>
            <a:pPr algn="l">
              <a:buNone/>
            </a:pPr>
            <a:r>
              <a:rPr lang="en-US" b="1" dirty="0" smtClean="0">
                <a:solidFill>
                  <a:schemeClr val="bg1"/>
                </a:solidFill>
                <a:latin typeface="Times New Roman" pitchFamily="18" charset="0"/>
              </a:rPr>
              <a:t>- partake in big news agencies</a:t>
            </a:r>
          </a:p>
          <a:p>
            <a:pPr algn="l">
              <a:buNone/>
            </a:pPr>
            <a:r>
              <a:rPr lang="en-US" b="1" dirty="0" smtClean="0">
                <a:solidFill>
                  <a:schemeClr val="bg1"/>
                </a:solidFill>
                <a:latin typeface="Times New Roman" pitchFamily="18" charset="0"/>
              </a:rPr>
              <a:t>-computerized the news room</a:t>
            </a:r>
          </a:p>
          <a:p>
            <a:pPr algn="l">
              <a:buNone/>
            </a:pPr>
            <a:r>
              <a:rPr lang="en-US" b="1" dirty="0" smtClean="0">
                <a:solidFill>
                  <a:schemeClr val="bg1"/>
                </a:solidFill>
                <a:latin typeface="Times New Roman" pitchFamily="18" charset="0"/>
              </a:rPr>
              <a:t>- Train the journalistic, and employ new ones  </a:t>
            </a:r>
          </a:p>
          <a:p>
            <a:pPr algn="l">
              <a:buNone/>
            </a:pPr>
            <a:r>
              <a:rPr lang="en-US" b="1" dirty="0" smtClean="0">
                <a:solidFill>
                  <a:schemeClr val="bg1"/>
                </a:solidFill>
                <a:latin typeface="Times New Roman" pitchFamily="18" charset="0"/>
              </a:rPr>
              <a:t>- buy a new electronic printing machines </a:t>
            </a:r>
          </a:p>
          <a:p>
            <a:pPr algn="l">
              <a:buNone/>
            </a:pPr>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Autofit/>
          </a:bodyPr>
          <a:lstStyle/>
          <a:p>
            <a:pPr algn="l"/>
            <a:r>
              <a:rPr lang="en-US" sz="3600" b="1" dirty="0" smtClean="0">
                <a:solidFill>
                  <a:srgbClr val="FFFF00"/>
                </a:solidFill>
                <a:effectLst>
                  <a:outerShdw blurRad="38100" dist="38100" dir="2700000" algn="tl">
                    <a:srgbClr val="000000">
                      <a:alpha val="43137"/>
                    </a:srgbClr>
                  </a:outerShdw>
                </a:effectLst>
              </a:rPr>
              <a:t>For example: </a:t>
            </a:r>
            <a:r>
              <a:rPr lang="en-US" sz="3600" b="1" dirty="0" smtClean="0">
                <a:solidFill>
                  <a:schemeClr val="bg1"/>
                </a:solidFill>
                <a:effectLst>
                  <a:outerShdw blurRad="38100" dist="38100" dir="2700000" algn="tl">
                    <a:srgbClr val="000000">
                      <a:alpha val="43137"/>
                    </a:srgbClr>
                  </a:outerShdw>
                </a:effectLst>
              </a:rPr>
              <a:t>journalistic organization, cannot work without a lot of people who have different responsibilities and qualifications, we find the reporter and photographer and page designer and accountant and technician, and the desk officer and the secretary ... etc. </a:t>
            </a:r>
            <a:r>
              <a:rPr lang="en-US" sz="3600" b="1" u="sng" dirty="0" smtClean="0">
                <a:solidFill>
                  <a:srgbClr val="00B0F0"/>
                </a:solidFill>
                <a:effectLst>
                  <a:outerShdw blurRad="38100" dist="38100" dir="2700000" algn="tl">
                    <a:srgbClr val="000000">
                      <a:alpha val="43137"/>
                    </a:srgbClr>
                  </a:outerShdw>
                </a:effectLst>
              </a:rPr>
              <a:t>All these are doing integrated to offer in the end product of collective action is a daily newspaper or weekly magazine without this integrated team </a:t>
            </a:r>
            <a:endParaRPr lang="en-US" sz="3600" b="1" u="sng" dirty="0">
              <a:solidFill>
                <a:srgbClr val="00B0F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163</Words>
  <Application>Microsoft Office PowerPoint</Application>
  <PresentationFormat>On-screen Show (4:3)</PresentationFormat>
  <Paragraphs>27</Paragraphs>
  <Slides>6</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Book Antiqua</vt:lpstr>
      <vt:lpstr>Calibri</vt:lpstr>
      <vt:lpstr>Lucida Sans</vt:lpstr>
      <vt:lpstr>Times New Roman</vt:lpstr>
      <vt:lpstr>Wingdings</vt:lpstr>
      <vt:lpstr>Wingdings 2</vt:lpstr>
      <vt:lpstr>Wingdings 3</vt:lpstr>
      <vt:lpstr>Office Theme</vt:lpstr>
      <vt:lpstr>Apex</vt:lpstr>
      <vt:lpstr>PowerPoint Presentation</vt:lpstr>
      <vt:lpstr>What is the Management </vt:lpstr>
      <vt:lpstr>PowerPoint Presentation</vt:lpstr>
      <vt:lpstr>PowerPoint Presentation</vt:lpstr>
      <vt:lpstr>Example :</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Management</dc:title>
  <dc:creator>Dr . Amel Khattab</dc:creator>
  <cp:lastModifiedBy>toshiba</cp:lastModifiedBy>
  <cp:revision>367</cp:revision>
  <dcterms:created xsi:type="dcterms:W3CDTF">2010-03-05T20:19:54Z</dcterms:created>
  <dcterms:modified xsi:type="dcterms:W3CDTF">2020-03-29T21:10:59Z</dcterms:modified>
</cp:coreProperties>
</file>